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1766" autoAdjust="0"/>
  </p:normalViewPr>
  <p:slideViewPr>
    <p:cSldViewPr snapToGrid="0">
      <p:cViewPr varScale="1">
        <p:scale>
          <a:sx n="51" d="100"/>
          <a:sy n="51" d="100"/>
        </p:scale>
        <p:origin x="125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21666-476A-B79A-CF22-D18BF37477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121FAF-0F01-956D-B3C1-F1F7F58215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FFD09-1439-DEF7-CDA2-8210AE59A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B21F4-CC6A-4B85-8C85-8AD77205BBA0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9FADC-E3C2-F9C7-EA1E-983BA265F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B7EC7-A2DA-D6DC-C685-CCB4AF9A3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A6BA-1B9E-4508-B372-DD9E249D7C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5949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E44ED-E3A6-FFE0-8E36-173B7F04E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392141-266F-A622-7404-EB52051CFE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D74DE-EB46-8F6D-6A90-F5C0E2907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B21F4-CC6A-4B85-8C85-8AD77205BBA0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E41F7-05C5-64DB-0297-1D7284709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74433-B32F-60F8-6D45-E12D35C39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A6BA-1B9E-4508-B372-DD9E249D7C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3627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D54D0E-35D9-46AE-0F49-7E05A418EE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973F10-9087-217C-3EBE-5D35142B6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F1121-584D-C792-446D-7DE54F1F2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B21F4-CC6A-4B85-8C85-8AD77205BBA0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848D8-6919-CCDB-57D2-84E2E1366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D1202E-3A5B-330D-A4C8-F1D0CB98D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A6BA-1B9E-4508-B372-DD9E249D7C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5893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C5E9-00E1-45CC-29C1-92CA27263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55D97-2146-AB3A-3D69-A19B77DDA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05212-55C4-139C-4B16-B5C577A69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B21F4-CC6A-4B85-8C85-8AD77205BBA0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3660A-B792-4B66-FFB3-6D7D94AC1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7BA40-0704-F754-8F5C-4502C67A0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A6BA-1B9E-4508-B372-DD9E249D7C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4310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27FE1-0D87-1FBA-63E6-3A878B278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C2CE2-5202-DD98-C412-141960986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477CD-BBF8-F92D-BB88-AEE0BE6B1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B21F4-CC6A-4B85-8C85-8AD77205BBA0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9F50A-83CE-F3E4-C763-CF84C921F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120D2-F4E6-B1DE-7EAA-AFA055D5F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A6BA-1B9E-4508-B372-DD9E249D7C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7451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5C799-65E8-68A4-18E5-2408B7BEF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E748A-325F-A335-AD3A-68E0B4F67F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5AE831-CCB6-13F9-5D26-7F2C36E74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578F5D-82DD-0D80-7B7C-B192BDFD7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B21F4-CC6A-4B85-8C85-8AD77205BBA0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F7914E-B90B-5958-2268-C1BF0ED4A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A7AB0D-E074-D8DA-9BF4-E853F019E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A6BA-1B9E-4508-B372-DD9E249D7C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2931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A28E4-2C28-52D6-056A-F83C83893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75B4C-8CC0-0BBF-E211-BE6D95F9C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0FB434-8A89-5166-5331-6B2F157026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DC80E4-5518-BC22-8727-7B0B6AFB9B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296B8F-F107-0FEE-AB7B-B794A4B0F6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C779DA-FE2A-7FA7-5A12-72D5F1D2B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B21F4-CC6A-4B85-8C85-8AD77205BBA0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A2736C-3DCE-F6CF-6736-0D405CCF2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4D522C-A13C-69A5-75D3-0CA8DBE2E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A6BA-1B9E-4508-B372-DD9E249D7C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2149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5AAA1-29BC-F93D-5E90-652CB7E5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BCC944-E551-CBF0-D232-BB85A399A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B21F4-CC6A-4B85-8C85-8AD77205BBA0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C1DCB7-3F4C-BEF4-43BE-C597F623F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CB453-3083-58F7-3A68-DE324B992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A6BA-1B9E-4508-B372-DD9E249D7C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4544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992561-A596-26DB-A044-397DA4E0A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B21F4-CC6A-4B85-8C85-8AD77205BBA0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064731-7D18-A271-3519-F80140B66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B734A-4A43-BFAC-46D4-01552BB1D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A6BA-1B9E-4508-B372-DD9E249D7C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0609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5AC07-AC6C-DB0A-1A21-14B29F97E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F90BE-9660-6E95-69C5-90BAE831D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3209D3-23A4-4FAF-D5D8-E2AB1C6D67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9DD306-0981-46BD-3FBE-03B744FDF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B21F4-CC6A-4B85-8C85-8AD77205BBA0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F58D63-4169-1C91-81AA-9919B4F77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5267F2-6F52-F457-2D65-3351E2E0B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A6BA-1B9E-4508-B372-DD9E249D7C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2568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E2E1F-363B-5D3E-D08B-BB6DEF413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7D32E3-7F0D-739F-3BA9-1DCE5921C5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51E4E-F86B-253F-869C-DC19D2DDF4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CF4EFB-C7F8-B845-4C1F-20DE79A4E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B21F4-CC6A-4B85-8C85-8AD77205BBA0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F07251-F2CA-A195-9F75-3F2D36702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219450-D193-CC3E-599F-C2634F862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A6BA-1B9E-4508-B372-DD9E249D7C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6874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F973CA-DB02-4887-B023-64DA934EC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2E0B8F-C22A-8250-8E3A-031C85B1B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2F55E1-4B16-AC00-29CF-EDDB316C9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B21F4-CC6A-4B85-8C85-8AD77205BBA0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21B94-9292-89E9-2397-89100E6691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B0B702-E069-372B-FEC6-2357EAEB8E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3A6BA-1B9E-4508-B372-DD9E249D7C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5677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A4503-8A34-B578-56F0-D270AE1E54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21B8D9-3DAD-FC17-2723-7D2A3986DF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7DFD94-F4A2-03D9-1577-998DF698F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56" y="0"/>
            <a:ext cx="11021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1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0EF32-D625-8449-F641-3FACB60A3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758849-A772-F489-6BC5-97A0806AA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12355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1E3BD-C0DB-3877-ED37-6A5137B58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39C94E-CAA7-7143-357C-28EC338EA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71236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920EE-1938-963B-46D5-969D9B03B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79F6C2-29D4-B8B3-45BB-2B30CEB62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344944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EFB3F-7D8C-E238-6F06-BB2EBD159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4EC3C9-74CF-6FF5-C5F7-050E7D405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249886"/>
          </a:xfrm>
        </p:spPr>
      </p:pic>
    </p:spTree>
    <p:extLst>
      <p:ext uri="{BB962C8B-B14F-4D97-AF65-F5344CB8AC3E}">
        <p14:creationId xmlns:p14="http://schemas.microsoft.com/office/powerpoint/2010/main" val="2626665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D74DB5-0CCB-C6D3-99AE-159CAD06C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5220"/>
            <a:ext cx="12192000" cy="4547274"/>
          </a:xfrm>
        </p:spPr>
      </p:pic>
    </p:spTree>
    <p:extLst>
      <p:ext uri="{BB962C8B-B14F-4D97-AF65-F5344CB8AC3E}">
        <p14:creationId xmlns:p14="http://schemas.microsoft.com/office/powerpoint/2010/main" val="3391008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4FDF3-3F96-B7C0-C5E2-146F28C0C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41E06F-BF3C-175A-3E26-DF1E20921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81551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C1B46-8556-1238-9706-36A16C726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36C4F9-5A2D-4809-9DD3-D946C1D087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74242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A72CA-B1AA-4F72-6509-DC44BB7B9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3ECAF5-AFAC-5D75-B467-23CCD6BD5C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578"/>
            <a:ext cx="12192000" cy="6895578"/>
          </a:xfrm>
        </p:spPr>
      </p:pic>
    </p:spTree>
    <p:extLst>
      <p:ext uri="{BB962C8B-B14F-4D97-AF65-F5344CB8AC3E}">
        <p14:creationId xmlns:p14="http://schemas.microsoft.com/office/powerpoint/2010/main" val="375424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EBE0-1352-F1B3-1328-E5B7D8A92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9E8B44-1555-9A21-422D-D6C47868C4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46"/>
            <a:ext cx="12192000" cy="6823553"/>
          </a:xfrm>
        </p:spPr>
      </p:pic>
    </p:spTree>
    <p:extLst>
      <p:ext uri="{BB962C8B-B14F-4D97-AF65-F5344CB8AC3E}">
        <p14:creationId xmlns:p14="http://schemas.microsoft.com/office/powerpoint/2010/main" val="1020577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BB91-863D-BBC9-1701-BD9B74025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FB7E38-4400-EAAF-1D25-5BD9643BB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16801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075EE-6549-7A1A-2AC6-E3D2321CB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04558D-2583-4453-12BA-9E739B2B0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99088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1</cp:revision>
  <dcterms:created xsi:type="dcterms:W3CDTF">2025-02-10T08:34:10Z</dcterms:created>
  <dcterms:modified xsi:type="dcterms:W3CDTF">2025-02-10T08:42:19Z</dcterms:modified>
</cp:coreProperties>
</file>